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  <p:sldMasterId id="2147483682" r:id="rId5"/>
    <p:sldMasterId id="2147483693" r:id="rId6"/>
    <p:sldMasterId id="2147483704" r:id="rId7"/>
    <p:sldMasterId id="2147483715" r:id="rId8"/>
    <p:sldMasterId id="2147483726" r:id="rId9"/>
    <p:sldMasterId id="2147483737" r:id="rId10"/>
    <p:sldMasterId id="2147483748" r:id="rId11"/>
    <p:sldMasterId id="2147483759" r:id="rId12"/>
    <p:sldMasterId id="2147483770" r:id="rId13"/>
    <p:sldMasterId id="2147483781" r:id="rId14"/>
  </p:sldMasterIdLst>
  <p:notesMasterIdLst>
    <p:notesMasterId r:id="rId17"/>
  </p:notesMasterIdLst>
  <p:sldIdLst>
    <p:sldId id="257" r:id="rId15"/>
    <p:sldId id="260" r:id="rId16"/>
    <p:sldId id="300" r:id="rId18"/>
    <p:sldId id="297" r:id="rId19"/>
    <p:sldId id="298" r:id="rId20"/>
    <p:sldId id="299" r:id="rId21"/>
    <p:sldId id="301" r:id="rId22"/>
    <p:sldId id="302" r:id="rId23"/>
    <p:sldId id="308" r:id="rId24"/>
    <p:sldId id="303" r:id="rId25"/>
    <p:sldId id="304" r:id="rId26"/>
    <p:sldId id="305" r:id="rId27"/>
    <p:sldId id="306" r:id="rId28"/>
    <p:sldId id="309" r:id="rId29"/>
    <p:sldId id="311" r:id="rId30"/>
    <p:sldId id="312" r:id="rId31"/>
    <p:sldId id="313" r:id="rId32"/>
    <p:sldId id="314" r:id="rId33"/>
    <p:sldId id="315" r:id="rId34"/>
    <p:sldId id="316" r:id="rId35"/>
    <p:sldId id="320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-11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21.xml"/><Relationship Id="rId35" Type="http://schemas.openxmlformats.org/officeDocument/2006/relationships/slide" Target="slides/slide20.xml"/><Relationship Id="rId34" Type="http://schemas.openxmlformats.org/officeDocument/2006/relationships/slide" Target="slides/slide19.xml"/><Relationship Id="rId33" Type="http://schemas.openxmlformats.org/officeDocument/2006/relationships/slide" Target="slides/slide18.xml"/><Relationship Id="rId32" Type="http://schemas.openxmlformats.org/officeDocument/2006/relationships/slide" Target="slides/slide17.xml"/><Relationship Id="rId31" Type="http://schemas.openxmlformats.org/officeDocument/2006/relationships/slide" Target="slides/slide16.xml"/><Relationship Id="rId30" Type="http://schemas.openxmlformats.org/officeDocument/2006/relationships/slide" Target="slides/slide1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8" Type="http://schemas.openxmlformats.org/officeDocument/2006/relationships/slide" Target="slides/slide13.xml"/><Relationship Id="rId27" Type="http://schemas.openxmlformats.org/officeDocument/2006/relationships/slide" Target="slides/slide12.xml"/><Relationship Id="rId26" Type="http://schemas.openxmlformats.org/officeDocument/2006/relationships/slide" Target="slides/slide11.xml"/><Relationship Id="rId25" Type="http://schemas.openxmlformats.org/officeDocument/2006/relationships/slide" Target="slides/slide10.xml"/><Relationship Id="rId24" Type="http://schemas.openxmlformats.org/officeDocument/2006/relationships/slide" Target="slides/slide9.xml"/><Relationship Id="rId23" Type="http://schemas.openxmlformats.org/officeDocument/2006/relationships/slide" Target="slides/slide8.xml"/><Relationship Id="rId22" Type="http://schemas.openxmlformats.org/officeDocument/2006/relationships/slide" Target="slides/slide7.xml"/><Relationship Id="rId21" Type="http://schemas.openxmlformats.org/officeDocument/2006/relationships/slide" Target="slides/slide6.xml"/><Relationship Id="rId20" Type="http://schemas.openxmlformats.org/officeDocument/2006/relationships/slide" Target="slides/slide5.xml"/><Relationship Id="rId2" Type="http://schemas.openxmlformats.org/officeDocument/2006/relationships/theme" Target="theme/theme1.xml"/><Relationship Id="rId19" Type="http://schemas.openxmlformats.org/officeDocument/2006/relationships/slide" Target="slides/slide4.xml"/><Relationship Id="rId18" Type="http://schemas.openxmlformats.org/officeDocument/2006/relationships/slide" Target="slides/slide3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2.xml"/><Relationship Id="rId15" Type="http://schemas.openxmlformats.org/officeDocument/2006/relationships/slide" Target="slides/slide1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8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342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7065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706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image" Target="../media/image1.png"/><Relationship Id="rId14" Type="http://schemas.openxmlformats.org/officeDocument/2006/relationships/tags" Target="../tags/tag272.xml"/><Relationship Id="rId13" Type="http://schemas.openxmlformats.org/officeDocument/2006/relationships/tags" Target="../tags/tag271.xml"/><Relationship Id="rId12" Type="http://schemas.openxmlformats.org/officeDocument/2006/relationships/tags" Target="../tags/tag270.xml"/><Relationship Id="rId11" Type="http://schemas.openxmlformats.org/officeDocument/2006/relationships/tags" Target="../tags/tag269.xml"/><Relationship Id="rId10" Type="http://schemas.openxmlformats.org/officeDocument/2006/relationships/tags" Target="../tags/tag268.xml"/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image" Target="../media/image1.png"/><Relationship Id="rId14" Type="http://schemas.openxmlformats.org/officeDocument/2006/relationships/tags" Target="../tags/tag284.xml"/><Relationship Id="rId13" Type="http://schemas.openxmlformats.org/officeDocument/2006/relationships/tags" Target="../tags/tag283.xml"/><Relationship Id="rId12" Type="http://schemas.openxmlformats.org/officeDocument/2006/relationships/tags" Target="../tags/tag282.xml"/><Relationship Id="rId11" Type="http://schemas.openxmlformats.org/officeDocument/2006/relationships/tags" Target="../tags/tag281.xml"/><Relationship Id="rId10" Type="http://schemas.openxmlformats.org/officeDocument/2006/relationships/tags" Target="../tags/tag280.xml"/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image" Target="../media/image1.png"/><Relationship Id="rId14" Type="http://schemas.openxmlformats.org/officeDocument/2006/relationships/tags" Target="../tags/tag298.xml"/><Relationship Id="rId13" Type="http://schemas.openxmlformats.org/officeDocument/2006/relationships/tags" Target="../tags/tag297.xml"/><Relationship Id="rId12" Type="http://schemas.openxmlformats.org/officeDocument/2006/relationships/tags" Target="../tags/tag296.xml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tags" Target="../tags/tag304.xml"/><Relationship Id="rId7" Type="http://schemas.openxmlformats.org/officeDocument/2006/relationships/tags" Target="../tags/tag303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image" Target="../media/image1.png"/><Relationship Id="rId14" Type="http://schemas.openxmlformats.org/officeDocument/2006/relationships/tags" Target="../tags/tag310.xml"/><Relationship Id="rId13" Type="http://schemas.openxmlformats.org/officeDocument/2006/relationships/tags" Target="../tags/tag309.xml"/><Relationship Id="rId12" Type="http://schemas.openxmlformats.org/officeDocument/2006/relationships/tags" Target="../tags/tag308.xml"/><Relationship Id="rId11" Type="http://schemas.openxmlformats.org/officeDocument/2006/relationships/tags" Target="../tags/tag307.xml"/><Relationship Id="rId10" Type="http://schemas.openxmlformats.org/officeDocument/2006/relationships/tags" Target="../tags/tag306.xml"/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image" Target="../media/image1.png"/><Relationship Id="rId14" Type="http://schemas.openxmlformats.org/officeDocument/2006/relationships/tags" Target="../tags/tag324.xml"/><Relationship Id="rId13" Type="http://schemas.openxmlformats.org/officeDocument/2006/relationships/tags" Target="../tags/tag323.xml"/><Relationship Id="rId12" Type="http://schemas.openxmlformats.org/officeDocument/2006/relationships/tags" Target="../tags/tag322.xml"/><Relationship Id="rId11" Type="http://schemas.openxmlformats.org/officeDocument/2006/relationships/tags" Target="../tags/tag321.xml"/><Relationship Id="rId10" Type="http://schemas.openxmlformats.org/officeDocument/2006/relationships/tags" Target="../tags/tag320.xml"/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9" Type="http://schemas.openxmlformats.org/officeDocument/2006/relationships/tags" Target="../tags/tag331.xml"/><Relationship Id="rId8" Type="http://schemas.openxmlformats.org/officeDocument/2006/relationships/tags" Target="../tags/tag330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image" Target="../media/image1.png"/><Relationship Id="rId14" Type="http://schemas.openxmlformats.org/officeDocument/2006/relationships/tags" Target="../tags/tag336.xml"/><Relationship Id="rId13" Type="http://schemas.openxmlformats.org/officeDocument/2006/relationships/tags" Target="../tags/tag335.xml"/><Relationship Id="rId12" Type="http://schemas.openxmlformats.org/officeDocument/2006/relationships/tags" Target="../tags/tag334.xml"/><Relationship Id="rId11" Type="http://schemas.openxmlformats.org/officeDocument/2006/relationships/tags" Target="../tags/tag333.xml"/><Relationship Id="rId10" Type="http://schemas.openxmlformats.org/officeDocument/2006/relationships/tags" Target="../tags/tag332.xml"/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.png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image" Target="../media/image1.png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image" Target="../media/image1.png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1.png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png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1.png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1.png"/><Relationship Id="rId14" Type="http://schemas.openxmlformats.org/officeDocument/2006/relationships/tags" Target="../tags/tag102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image" Target="../media/image1.png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image" Target="../media/image1.png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1.png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image" Target="../media/image1.png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.png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image" Target="../media/image1.png"/><Relationship Id="rId14" Type="http://schemas.openxmlformats.org/officeDocument/2006/relationships/tags" Target="../tags/tag168.xml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image" Target="../media/image1.png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image" Target="../media/image1.png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image" Target="../media/image1.png"/><Relationship Id="rId14" Type="http://schemas.openxmlformats.org/officeDocument/2006/relationships/tags" Target="../tags/tag206.xml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image" Target="../media/image1.png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image" Target="../media/image1.png"/><Relationship Id="rId14" Type="http://schemas.openxmlformats.org/officeDocument/2006/relationships/tags" Target="../tags/tag232.xml"/><Relationship Id="rId13" Type="http://schemas.openxmlformats.org/officeDocument/2006/relationships/tags" Target="../tags/tag231.xml"/><Relationship Id="rId12" Type="http://schemas.openxmlformats.org/officeDocument/2006/relationships/tags" Target="../tags/tag230.xml"/><Relationship Id="rId11" Type="http://schemas.openxmlformats.org/officeDocument/2006/relationships/tags" Target="../tags/tag229.xml"/><Relationship Id="rId10" Type="http://schemas.openxmlformats.org/officeDocument/2006/relationships/tags" Target="../tags/tag228.xml"/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image" Target="../media/image1.png"/><Relationship Id="rId14" Type="http://schemas.openxmlformats.org/officeDocument/2006/relationships/tags" Target="../tags/tag246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image" Target="../media/image1.png"/><Relationship Id="rId14" Type="http://schemas.openxmlformats.org/officeDocument/2006/relationships/tags" Target="../tags/tag258.xml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5632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5633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0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6042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6042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6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64521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64522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1946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946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0" y="3944585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23561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23562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1536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1537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0" y="3944585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2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27657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27658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8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31753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31754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4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35849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35850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0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39945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39946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6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44041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44042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2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48137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48138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8" name="图片 7"/>
          <p:cNvPicPr>
            <a:picLocks noChangeAspect="1"/>
          </p:cNvPicPr>
          <p:nvPr/>
        </p:nvPicPr>
        <p:blipFill>
          <a:blip r:embed="rId3"/>
          <a:srcRect l="2615" r="7243"/>
          <a:stretch>
            <a:fillRect/>
          </a:stretch>
        </p:blipFill>
        <p:spPr>
          <a:xfrm>
            <a:off x="0" y="-371475"/>
            <a:ext cx="4060825" cy="722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28950" y="1122363"/>
            <a:ext cx="5486400" cy="1940151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28950" y="3355295"/>
            <a:ext cx="5486400" cy="75224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>
            <p:custDataLst>
              <p:tags r:id="rId3"/>
            </p:custDataLst>
          </p:nvPr>
        </p:nvSpPr>
        <p:spPr>
          <a:xfrm rot="18210217">
            <a:off x="6860381" y="2863056"/>
            <a:ext cx="53975" cy="1095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 fontScale="25000" lnSpcReduction="2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70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Calibri" panose="020F0502020204030204"/>
              <a:ea typeface="幼圆" panose="02010509060101010101" pitchFamily="49" charset="-122"/>
              <a:cs typeface="+mn-cs"/>
            </a:endParaRPr>
          </a:p>
        </p:txBody>
      </p:sp>
      <p:cxnSp>
        <p:nvCxnSpPr>
          <p:cNvPr id="52233" name="Straight Connector 13"/>
          <p:cNvCxnSpPr/>
          <p:nvPr>
            <p:custDataLst>
              <p:tags r:id="rId4"/>
            </p:custDataLst>
          </p:nvPr>
        </p:nvCxnSpPr>
        <p:spPr>
          <a:xfrm flipH="1">
            <a:off x="0" y="3716338"/>
            <a:ext cx="69484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grpSp>
        <p:nvGrpSpPr>
          <p:cNvPr id="52234" name="组合 20"/>
          <p:cNvGrpSpPr/>
          <p:nvPr/>
        </p:nvGrpSpPr>
        <p:grpSpPr>
          <a:xfrm>
            <a:off x="6916738" y="1754188"/>
            <a:ext cx="1668462" cy="1960562"/>
            <a:chOff x="3927710" y="3745341"/>
            <a:chExt cx="1284701" cy="1509664"/>
          </a:xfrm>
        </p:grpSpPr>
        <p:sp>
          <p:nvSpPr>
            <p:cNvPr id="20" name="等腰三角形 19"/>
            <p:cNvSpPr/>
            <p:nvPr>
              <p:custDataLst>
                <p:tags r:id="rId5"/>
              </p:custDataLst>
            </p:nvPr>
          </p:nvSpPr>
          <p:spPr>
            <a:xfrm rot="9233090">
              <a:off x="4575561" y="4057053"/>
              <a:ext cx="152795" cy="132019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1" name="等腰三角形 20"/>
            <p:cNvSpPr/>
            <p:nvPr>
              <p:custDataLst>
                <p:tags r:id="rId6"/>
              </p:custDataLst>
            </p:nvPr>
          </p:nvSpPr>
          <p:spPr>
            <a:xfrm rot="15569576">
              <a:off x="4257132" y="4522179"/>
              <a:ext cx="227366" cy="19680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2" name="等腰三角形 21"/>
            <p:cNvSpPr/>
            <p:nvPr>
              <p:custDataLst>
                <p:tags r:id="rId7"/>
              </p:custDataLst>
            </p:nvPr>
          </p:nvSpPr>
          <p:spPr>
            <a:xfrm rot="21371394">
              <a:off x="4009608" y="3745341"/>
              <a:ext cx="154017" cy="132019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3" name="等腰三角形 22"/>
            <p:cNvSpPr/>
            <p:nvPr>
              <p:custDataLst>
                <p:tags r:id="rId8"/>
              </p:custDataLst>
            </p:nvPr>
          </p:nvSpPr>
          <p:spPr>
            <a:xfrm rot="12912161">
              <a:off x="4463104" y="4706148"/>
              <a:ext cx="542728" cy="46940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>
              <p:custDataLst>
                <p:tags r:id="rId9"/>
              </p:custDataLst>
            </p:nvPr>
          </p:nvSpPr>
          <p:spPr>
            <a:xfrm rot="12912161">
              <a:off x="4387318" y="4671920"/>
              <a:ext cx="675965" cy="583085"/>
            </a:xfrm>
            <a:prstGeom prst="triangl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10"/>
              </p:custDataLst>
            </p:nvPr>
          </p:nvSpPr>
          <p:spPr>
            <a:xfrm rot="9110320">
              <a:off x="5146404" y="4882173"/>
              <a:ext cx="66007" cy="6601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11"/>
              </p:custDataLst>
            </p:nvPr>
          </p:nvSpPr>
          <p:spPr>
            <a:xfrm rot="9110320">
              <a:off x="4520555" y="5170660"/>
              <a:ext cx="67230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 rot="9110320">
              <a:off x="4587785" y="4502006"/>
              <a:ext cx="66007" cy="6723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>
              <p:custDataLst>
                <p:tags r:id="rId13"/>
              </p:custDataLst>
            </p:nvPr>
          </p:nvSpPr>
          <p:spPr>
            <a:xfrm rot="18210217">
              <a:off x="3922811" y="3944586"/>
              <a:ext cx="73344" cy="635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9" name="等腰三角形 28"/>
            <p:cNvSpPr/>
            <p:nvPr>
              <p:custDataLst>
                <p:tags r:id="rId14"/>
              </p:custDataLst>
            </p:nvPr>
          </p:nvSpPr>
          <p:spPr>
            <a:xfrm rot="8748521">
              <a:off x="3980271" y="4038717"/>
              <a:ext cx="74564" cy="62342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rmAutofit fontScale="25000" lnSpcReduction="200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035" b="0" i="0" u="none" strike="noStrike" kern="0" cap="none" spc="0" normalizeH="0" baseline="0" noProof="1">
                <a:ln>
                  <a:noFill/>
                </a:ln>
                <a:solidFill>
                  <a:srgbClr val="FFC20F"/>
                </a:solidFill>
                <a:effectLst/>
                <a:uLnTx/>
                <a:uFillTx/>
                <a:latin typeface="Calibri" panose="020F0502020204030204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351" y="2404071"/>
            <a:ext cx="6323805" cy="1236399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351" y="3788826"/>
            <a:ext cx="6323805" cy="65019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>
            <p:custDataLst>
              <p:tags r:id="rId3"/>
            </p:custDataLst>
          </p:nvPr>
        </p:nvSpPr>
        <p:spPr>
          <a:xfrm rot="20063428">
            <a:off x="1325563" y="3756025"/>
            <a:ext cx="587375" cy="252413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直角三角形 15"/>
          <p:cNvSpPr/>
          <p:nvPr>
            <p:custDataLst>
              <p:tags r:id="rId4"/>
            </p:custDataLst>
          </p:nvPr>
        </p:nvSpPr>
        <p:spPr>
          <a:xfrm rot="7409929">
            <a:off x="3030538" y="4041775"/>
            <a:ext cx="279400" cy="2825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5"/>
            </p:custDataLst>
          </p:nvPr>
        </p:nvSpPr>
        <p:spPr>
          <a:xfrm rot="17352356">
            <a:off x="2605088" y="4846638"/>
            <a:ext cx="184150" cy="1873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角三角形 19"/>
          <p:cNvSpPr/>
          <p:nvPr>
            <p:custDataLst>
              <p:tags r:id="rId6"/>
            </p:custDataLst>
          </p:nvPr>
        </p:nvSpPr>
        <p:spPr>
          <a:xfrm rot="17352356">
            <a:off x="2008188" y="5068888"/>
            <a:ext cx="95250" cy="730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角三角形 20"/>
          <p:cNvSpPr/>
          <p:nvPr>
            <p:custDataLst>
              <p:tags r:id="rId7"/>
            </p:custDataLst>
          </p:nvPr>
        </p:nvSpPr>
        <p:spPr>
          <a:xfrm rot="11413207">
            <a:off x="5930900" y="4649788"/>
            <a:ext cx="261938" cy="13176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直角三角形 21"/>
          <p:cNvSpPr/>
          <p:nvPr>
            <p:custDataLst>
              <p:tags r:id="rId8"/>
            </p:custDataLst>
          </p:nvPr>
        </p:nvSpPr>
        <p:spPr>
          <a:xfrm rot="18287289">
            <a:off x="5568156" y="4110831"/>
            <a:ext cx="185738" cy="28575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直角三角形 22"/>
          <p:cNvSpPr/>
          <p:nvPr>
            <p:custDataLst>
              <p:tags r:id="rId9"/>
            </p:custDataLst>
          </p:nvPr>
        </p:nvSpPr>
        <p:spPr>
          <a:xfrm rot="16200000">
            <a:off x="7620794" y="2032794"/>
            <a:ext cx="111125" cy="284163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>
            <p:custDataLst>
              <p:tags r:id="rId10"/>
            </p:custDataLst>
          </p:nvPr>
        </p:nvSpPr>
        <p:spPr>
          <a:xfrm rot="16200000">
            <a:off x="6731000" y="1443038"/>
            <a:ext cx="53975" cy="13652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035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>
          <a:xfrm flipV="1">
            <a:off x="2122488" y="4243388"/>
            <a:ext cx="809625" cy="357188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2"/>
            </p:custDataLst>
          </p:nvPr>
        </p:nvCxnSpPr>
        <p:spPr>
          <a:xfrm flipV="1">
            <a:off x="1803400" y="4256088"/>
            <a:ext cx="1409700" cy="62071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3"/>
            </p:custDataLst>
          </p:nvPr>
        </p:nvCxnSpPr>
        <p:spPr>
          <a:xfrm flipV="1">
            <a:off x="5830888" y="1617663"/>
            <a:ext cx="811213" cy="3556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4"/>
            </p:custDataLst>
          </p:nvPr>
        </p:nvCxnSpPr>
        <p:spPr>
          <a:xfrm flipV="1">
            <a:off x="6243638" y="1376363"/>
            <a:ext cx="1408113" cy="6223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8260" y="2017769"/>
            <a:ext cx="3287480" cy="2879951"/>
          </a:xfrm>
          <a:custGeom>
            <a:avLst/>
            <a:gdLst>
              <a:gd name="connsiteX0" fmla="*/ 0 w 4335236"/>
              <a:gd name="connsiteY0" fmla="*/ 0 h 1138237"/>
              <a:gd name="connsiteX1" fmla="*/ 4335236 w 4335236"/>
              <a:gd name="connsiteY1" fmla="*/ 0 h 1138237"/>
              <a:gd name="connsiteX2" fmla="*/ 4335236 w 4335236"/>
              <a:gd name="connsiteY2" fmla="*/ 1138237 h 1138237"/>
              <a:gd name="connsiteX3" fmla="*/ 0 w 4335236"/>
              <a:gd name="connsiteY3" fmla="*/ 1138237 h 1138237"/>
              <a:gd name="connsiteX4" fmla="*/ 0 w 4335236"/>
              <a:gd name="connsiteY4" fmla="*/ 0 h 1138237"/>
              <a:gd name="connsiteX0-1" fmla="*/ 0 w 4335236"/>
              <a:gd name="connsiteY0-2" fmla="*/ 0 h 1138237"/>
              <a:gd name="connsiteX1-3" fmla="*/ 4335236 w 4335236"/>
              <a:gd name="connsiteY1-4" fmla="*/ 0 h 1138237"/>
              <a:gd name="connsiteX2-5" fmla="*/ 0 w 4335236"/>
              <a:gd name="connsiteY2-6" fmla="*/ 1138237 h 1138237"/>
              <a:gd name="connsiteX3-7" fmla="*/ 0 w 4335236"/>
              <a:gd name="connsiteY3-8" fmla="*/ 0 h 1138237"/>
              <a:gd name="connsiteX0-9" fmla="*/ 0 w 4335236"/>
              <a:gd name="connsiteY0-10" fmla="*/ 0 h 1863951"/>
              <a:gd name="connsiteX1-11" fmla="*/ 4335236 w 4335236"/>
              <a:gd name="connsiteY1-12" fmla="*/ 0 h 1863951"/>
              <a:gd name="connsiteX2-13" fmla="*/ 2061029 w 4335236"/>
              <a:gd name="connsiteY2-14" fmla="*/ 1863951 h 1863951"/>
              <a:gd name="connsiteX3-15" fmla="*/ 0 w 4335236"/>
              <a:gd name="connsiteY3-16" fmla="*/ 0 h 1863951"/>
              <a:gd name="connsiteX0-17" fmla="*/ 0 w 4335236"/>
              <a:gd name="connsiteY0-18" fmla="*/ 0 h 2879951"/>
              <a:gd name="connsiteX1-19" fmla="*/ 4335236 w 4335236"/>
              <a:gd name="connsiteY1-20" fmla="*/ 0 h 2879951"/>
              <a:gd name="connsiteX2-21" fmla="*/ 2148115 w 4335236"/>
              <a:gd name="connsiteY2-22" fmla="*/ 2879951 h 2879951"/>
              <a:gd name="connsiteX3-23" fmla="*/ 0 w 4335236"/>
              <a:gd name="connsiteY3-24" fmla="*/ 0 h 2879951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4335236" h="2879951">
                <a:moveTo>
                  <a:pt x="0" y="0"/>
                </a:moveTo>
                <a:lnTo>
                  <a:pt x="4335236" y="0"/>
                </a:lnTo>
                <a:lnTo>
                  <a:pt x="2148115" y="28799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lIns="540000" rIns="540000" bIns="900000">
            <a:normAutofit/>
          </a:bodyPr>
          <a:lstStyle>
            <a:lvl1pPr algn="ctr">
              <a:defRPr sz="440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9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99.xml"/><Relationship Id="rId7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3.xml"/><Relationship Id="rId15" Type="http://schemas.openxmlformats.org/officeDocument/2006/relationships/theme" Target="../theme/theme10.xml"/><Relationship Id="rId14" Type="http://schemas.openxmlformats.org/officeDocument/2006/relationships/image" Target="../media/image3.png"/><Relationship Id="rId13" Type="http://schemas.openxmlformats.org/officeDocument/2006/relationships/tags" Target="../tags/tag260.xml"/><Relationship Id="rId12" Type="http://schemas.openxmlformats.org/officeDocument/2006/relationships/tags" Target="../tags/tag259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92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0.xml"/><Relationship Id="rId8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3.xml"/><Relationship Id="rId15" Type="http://schemas.openxmlformats.org/officeDocument/2006/relationships/theme" Target="../theme/theme11.xml"/><Relationship Id="rId14" Type="http://schemas.openxmlformats.org/officeDocument/2006/relationships/image" Target="../media/image3.png"/><Relationship Id="rId13" Type="http://schemas.openxmlformats.org/officeDocument/2006/relationships/tags" Target="../tags/tag286.xml"/><Relationship Id="rId12" Type="http://schemas.openxmlformats.org/officeDocument/2006/relationships/tags" Target="../tags/tag285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02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0.xml"/><Relationship Id="rId8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13.xml"/><Relationship Id="rId15" Type="http://schemas.openxmlformats.org/officeDocument/2006/relationships/theme" Target="../theme/theme12.xml"/><Relationship Id="rId14" Type="http://schemas.openxmlformats.org/officeDocument/2006/relationships/image" Target="../media/image3.png"/><Relationship Id="rId13" Type="http://schemas.openxmlformats.org/officeDocument/2006/relationships/tags" Target="../tags/tag312.xml"/><Relationship Id="rId12" Type="http://schemas.openxmlformats.org/officeDocument/2006/relationships/tags" Target="../tags/tag31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1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5" Type="http://schemas.openxmlformats.org/officeDocument/2006/relationships/theme" Target="../theme/theme13.xml"/><Relationship Id="rId14" Type="http://schemas.openxmlformats.org/officeDocument/2006/relationships/image" Target="../media/image3.png"/><Relationship Id="rId13" Type="http://schemas.openxmlformats.org/officeDocument/2006/relationships/tags" Target="../tags/tag338.xml"/><Relationship Id="rId12" Type="http://schemas.openxmlformats.org/officeDocument/2006/relationships/tags" Target="../tags/tag337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5" Type="http://schemas.openxmlformats.org/officeDocument/2006/relationships/theme" Target="../theme/theme4.xml"/><Relationship Id="rId14" Type="http://schemas.openxmlformats.org/officeDocument/2006/relationships/image" Target="../media/image3.png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5" Type="http://schemas.openxmlformats.org/officeDocument/2006/relationships/theme" Target="../theme/theme5.xml"/><Relationship Id="rId14" Type="http://schemas.openxmlformats.org/officeDocument/2006/relationships/image" Target="../media/image3.png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0.xml"/><Relationship Id="rId8" Type="http://schemas.openxmlformats.org/officeDocument/2006/relationships/slideLayout" Target="../slideLayouts/slideLayout59.xml"/><Relationship Id="rId7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5" Type="http://schemas.openxmlformats.org/officeDocument/2006/relationships/theme" Target="../theme/theme6.xml"/><Relationship Id="rId14" Type="http://schemas.openxmlformats.org/officeDocument/2006/relationships/image" Target="../media/image3.png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52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0.xml"/><Relationship Id="rId8" Type="http://schemas.openxmlformats.org/officeDocument/2006/relationships/slideLayout" Target="../slideLayouts/slideLayout69.xml"/><Relationship Id="rId7" Type="http://schemas.openxmlformats.org/officeDocument/2006/relationships/slideLayout" Target="../slideLayouts/slideLayout68.xml"/><Relationship Id="rId6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4.xml"/><Relationship Id="rId2" Type="http://schemas.openxmlformats.org/officeDocument/2006/relationships/slideLayout" Target="../slideLayouts/slideLayout63.xml"/><Relationship Id="rId15" Type="http://schemas.openxmlformats.org/officeDocument/2006/relationships/theme" Target="../theme/theme7.xml"/><Relationship Id="rId14" Type="http://schemas.openxmlformats.org/officeDocument/2006/relationships/image" Target="../media/image3.png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71.xml"/><Relationship Id="rId1" Type="http://schemas.openxmlformats.org/officeDocument/2006/relationships/slideLayout" Target="../slideLayouts/slideLayout62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0.xml"/><Relationship Id="rId8" Type="http://schemas.openxmlformats.org/officeDocument/2006/relationships/slideLayout" Target="../slideLayouts/slideLayout79.xml"/><Relationship Id="rId7" Type="http://schemas.openxmlformats.org/officeDocument/2006/relationships/slideLayout" Target="../slideLayouts/slideLayout78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3.xml"/><Relationship Id="rId15" Type="http://schemas.openxmlformats.org/officeDocument/2006/relationships/theme" Target="../theme/theme8.xml"/><Relationship Id="rId14" Type="http://schemas.openxmlformats.org/officeDocument/2006/relationships/image" Target="../media/image3.png"/><Relationship Id="rId13" Type="http://schemas.openxmlformats.org/officeDocument/2006/relationships/tags" Target="../tags/tag208.xml"/><Relationship Id="rId12" Type="http://schemas.openxmlformats.org/officeDocument/2006/relationships/tags" Target="../tags/tag207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81.xml"/><Relationship Id="rId1" Type="http://schemas.openxmlformats.org/officeDocument/2006/relationships/slideLayout" Target="../slideLayouts/slideLayout7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0.xml"/><Relationship Id="rId8" Type="http://schemas.openxmlformats.org/officeDocument/2006/relationships/slideLayout" Target="../slideLayouts/slideLayout89.xml"/><Relationship Id="rId7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4.xml"/><Relationship Id="rId2" Type="http://schemas.openxmlformats.org/officeDocument/2006/relationships/slideLayout" Target="../slideLayouts/slideLayout83.xml"/><Relationship Id="rId15" Type="http://schemas.openxmlformats.org/officeDocument/2006/relationships/theme" Target="../theme/theme9.xml"/><Relationship Id="rId14" Type="http://schemas.openxmlformats.org/officeDocument/2006/relationships/image" Target="../media/image3.png"/><Relationship Id="rId13" Type="http://schemas.openxmlformats.org/officeDocument/2006/relationships/tags" Target="../tags/tag234.xml"/><Relationship Id="rId12" Type="http://schemas.openxmlformats.org/officeDocument/2006/relationships/tags" Target="../tags/tag233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91.xml"/><Relationship Id="rId1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9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33" name="Text Placeholder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45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8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49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26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69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7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1273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290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93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296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2297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31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1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20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3321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3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6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2057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0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3081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01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04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4105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25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8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5129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49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5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6153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73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76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7177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97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00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8201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12"/>
          <p:cNvGrpSpPr/>
          <p:nvPr/>
        </p:nvGrpSpPr>
        <p:grpSpPr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9526" y="-4764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4288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1" name="组合 15"/>
          <p:cNvGrpSpPr/>
          <p:nvPr/>
        </p:nvGrpSpPr>
        <p:grpSpPr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4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508000"/>
            <a:ext cx="7886700" cy="11382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9225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9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tags" Target="../tags/tag366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tags" Target="../tags/tag365.xml"/><Relationship Id="rId1" Type="http://schemas.openxmlformats.org/officeDocument/2006/relationships/tags" Target="../tags/tag36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8.xml"/><Relationship Id="rId4" Type="http://schemas.openxmlformats.org/officeDocument/2006/relationships/tags" Target="../tags/tag369.xml"/><Relationship Id="rId3" Type="http://schemas.openxmlformats.org/officeDocument/2006/relationships/image" Target="../media/image4.png"/><Relationship Id="rId2" Type="http://schemas.openxmlformats.org/officeDocument/2006/relationships/tags" Target="../tags/tag368.xml"/><Relationship Id="rId1" Type="http://schemas.openxmlformats.org/officeDocument/2006/relationships/tags" Target="../tags/tag36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8.xml"/><Relationship Id="rId5" Type="http://schemas.openxmlformats.org/officeDocument/2006/relationships/tags" Target="../tags/tag372.xml"/><Relationship Id="rId4" Type="http://schemas.openxmlformats.org/officeDocument/2006/relationships/image" Target="../media/image19.png"/><Relationship Id="rId3" Type="http://schemas.openxmlformats.org/officeDocument/2006/relationships/image" Target="../media/image4.png"/><Relationship Id="rId2" Type="http://schemas.openxmlformats.org/officeDocument/2006/relationships/tags" Target="../tags/tag371.xml"/><Relationship Id="rId1" Type="http://schemas.openxmlformats.org/officeDocument/2006/relationships/tags" Target="../tags/tag370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8.xml"/><Relationship Id="rId4" Type="http://schemas.openxmlformats.org/officeDocument/2006/relationships/tags" Target="../tags/tag375.xml"/><Relationship Id="rId3" Type="http://schemas.openxmlformats.org/officeDocument/2006/relationships/image" Target="../media/image4.png"/><Relationship Id="rId2" Type="http://schemas.openxmlformats.org/officeDocument/2006/relationships/tags" Target="../tags/tag374.xml"/><Relationship Id="rId1" Type="http://schemas.openxmlformats.org/officeDocument/2006/relationships/tags" Target="../tags/tag37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tags" Target="../tags/tag378.xml"/><Relationship Id="rId7" Type="http://schemas.openxmlformats.org/officeDocument/2006/relationships/hyperlink" Target="..\..\&#20108;&#19978;&#29983;&#23383;\1.&#23567;&#34636;&#34474;&#25214;&#22920;&#22920;\&#21738;.pptx" TargetMode="External"/><Relationship Id="rId6" Type="http://schemas.openxmlformats.org/officeDocument/2006/relationships/hyperlink" Target="..\..\&#20108;&#19978;&#29983;&#23383;\1.&#23567;&#34636;&#34474;&#25214;&#22920;&#22920;\&#23485;.pptx" TargetMode="External"/><Relationship Id="rId5" Type="http://schemas.openxmlformats.org/officeDocument/2006/relationships/hyperlink" Target="..\..\&#20108;&#19978;&#29983;&#23383;\1.&#23567;&#34636;&#34474;&#25214;&#22920;&#22920;\&#39030;.pptx" TargetMode="External"/><Relationship Id="rId4" Type="http://schemas.openxmlformats.org/officeDocument/2006/relationships/hyperlink" Target="..\..\&#20108;&#19978;&#29983;&#23383;\1.&#23567;&#34636;&#34474;&#25214;&#22920;&#22920;\&#20004;.pptx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77.xml"/><Relationship Id="rId1" Type="http://schemas.openxmlformats.org/officeDocument/2006/relationships/tags" Target="../tags/tag376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8.xml"/><Relationship Id="rId5" Type="http://schemas.openxmlformats.org/officeDocument/2006/relationships/tags" Target="../tags/tag381.xml"/><Relationship Id="rId4" Type="http://schemas.openxmlformats.org/officeDocument/2006/relationships/image" Target="../media/image20.png"/><Relationship Id="rId3" Type="http://schemas.openxmlformats.org/officeDocument/2006/relationships/image" Target="../media/image4.png"/><Relationship Id="rId2" Type="http://schemas.openxmlformats.org/officeDocument/2006/relationships/tags" Target="../tags/tag380.xml"/><Relationship Id="rId1" Type="http://schemas.openxmlformats.org/officeDocument/2006/relationships/tags" Target="../tags/tag379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8.xml"/><Relationship Id="rId5" Type="http://schemas.openxmlformats.org/officeDocument/2006/relationships/tags" Target="../tags/tag384.xml"/><Relationship Id="rId4" Type="http://schemas.openxmlformats.org/officeDocument/2006/relationships/image" Target="../media/image21.png"/><Relationship Id="rId3" Type="http://schemas.openxmlformats.org/officeDocument/2006/relationships/image" Target="../media/image4.png"/><Relationship Id="rId2" Type="http://schemas.openxmlformats.org/officeDocument/2006/relationships/tags" Target="../tags/tag383.xml"/><Relationship Id="rId1" Type="http://schemas.openxmlformats.org/officeDocument/2006/relationships/tags" Target="../tags/tag38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8.xml"/><Relationship Id="rId8" Type="http://schemas.openxmlformats.org/officeDocument/2006/relationships/tags" Target="../tags/tag387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4.png"/><Relationship Id="rId2" Type="http://schemas.openxmlformats.org/officeDocument/2006/relationships/tags" Target="../tags/tag386.xml"/><Relationship Id="rId1" Type="http://schemas.openxmlformats.org/officeDocument/2006/relationships/tags" Target="../tags/tag38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8.xml"/><Relationship Id="rId4" Type="http://schemas.openxmlformats.org/officeDocument/2006/relationships/tags" Target="../tags/tag390.xml"/><Relationship Id="rId3" Type="http://schemas.openxmlformats.org/officeDocument/2006/relationships/image" Target="../media/image4.png"/><Relationship Id="rId2" Type="http://schemas.openxmlformats.org/officeDocument/2006/relationships/tags" Target="../tags/tag389.xml"/><Relationship Id="rId1" Type="http://schemas.openxmlformats.org/officeDocument/2006/relationships/tags" Target="../tags/tag38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8.xml"/><Relationship Id="rId5" Type="http://schemas.openxmlformats.org/officeDocument/2006/relationships/tags" Target="../tags/tag393.xml"/><Relationship Id="rId4" Type="http://schemas.openxmlformats.org/officeDocument/2006/relationships/image" Target="../media/image26.png"/><Relationship Id="rId3" Type="http://schemas.openxmlformats.org/officeDocument/2006/relationships/image" Target="../media/image4.png"/><Relationship Id="rId2" Type="http://schemas.openxmlformats.org/officeDocument/2006/relationships/tags" Target="../tags/tag392.xml"/><Relationship Id="rId1" Type="http://schemas.openxmlformats.org/officeDocument/2006/relationships/tags" Target="../tags/tag39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4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341.xml"/><Relationship Id="rId1" Type="http://schemas.openxmlformats.org/officeDocument/2006/relationships/tags" Target="../tags/tag340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8.xml"/><Relationship Id="rId4" Type="http://schemas.openxmlformats.org/officeDocument/2006/relationships/tags" Target="../tags/tag396.xml"/><Relationship Id="rId3" Type="http://schemas.openxmlformats.org/officeDocument/2006/relationships/image" Target="../media/image4.png"/><Relationship Id="rId2" Type="http://schemas.openxmlformats.org/officeDocument/2006/relationships/tags" Target="../tags/tag395.xml"/><Relationship Id="rId1" Type="http://schemas.openxmlformats.org/officeDocument/2006/relationships/tags" Target="../tags/tag39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8.xml"/><Relationship Id="rId4" Type="http://schemas.openxmlformats.org/officeDocument/2006/relationships/tags" Target="../tags/tag399.xml"/><Relationship Id="rId3" Type="http://schemas.openxmlformats.org/officeDocument/2006/relationships/image" Target="../media/image4.png"/><Relationship Id="rId2" Type="http://schemas.openxmlformats.org/officeDocument/2006/relationships/tags" Target="../tags/tag398.xml"/><Relationship Id="rId1" Type="http://schemas.openxmlformats.org/officeDocument/2006/relationships/tags" Target="../tags/tag39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45.xml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tags" Target="../tags/tag344.xml"/><Relationship Id="rId1" Type="http://schemas.openxmlformats.org/officeDocument/2006/relationships/tags" Target="../tags/tag34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348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4.png"/><Relationship Id="rId2" Type="http://schemas.openxmlformats.org/officeDocument/2006/relationships/tags" Target="../tags/tag347.xml"/><Relationship Id="rId1" Type="http://schemas.openxmlformats.org/officeDocument/2006/relationships/tags" Target="../tags/tag346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35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4.png"/><Relationship Id="rId2" Type="http://schemas.openxmlformats.org/officeDocument/2006/relationships/tags" Target="../tags/tag350.xml"/><Relationship Id="rId1" Type="http://schemas.openxmlformats.org/officeDocument/2006/relationships/tags" Target="../tags/tag349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35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tags" Target="../tags/tag353.xml"/><Relationship Id="rId1" Type="http://schemas.openxmlformats.org/officeDocument/2006/relationships/tags" Target="../tags/tag35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tags" Target="../tags/tag357.xml"/><Relationship Id="rId3" Type="http://schemas.openxmlformats.org/officeDocument/2006/relationships/image" Target="../media/image4.png"/><Relationship Id="rId2" Type="http://schemas.openxmlformats.org/officeDocument/2006/relationships/tags" Target="../tags/tag356.xml"/><Relationship Id="rId1" Type="http://schemas.openxmlformats.org/officeDocument/2006/relationships/tags" Target="../tags/tag35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tags" Target="../tags/tag360.xml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tags" Target="../tags/tag359.xml"/><Relationship Id="rId1" Type="http://schemas.openxmlformats.org/officeDocument/2006/relationships/tags" Target="../tags/tag35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8.xml"/><Relationship Id="rId5" Type="http://schemas.openxmlformats.org/officeDocument/2006/relationships/tags" Target="../tags/tag363.xml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tags" Target="../tags/tag362.xml"/><Relationship Id="rId1" Type="http://schemas.openxmlformats.org/officeDocument/2006/relationships/tags" Target="../tags/tag3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文本框 14"/>
          <p:cNvSpPr txBox="1"/>
          <p:nvPr/>
        </p:nvSpPr>
        <p:spPr>
          <a:xfrm rot="-1380000">
            <a:off x="-117475" y="292100"/>
            <a:ext cx="2717800" cy="398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部编版二年级下册</a:t>
            </a:r>
            <a:endParaRPr lang="zh-CN" altLang="en-US" sz="2000" b="1" dirty="0"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69913" y="2727325"/>
            <a:ext cx="8004175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语文园地一</a:t>
            </a:r>
            <a:endParaRPr kumimoji="0" lang="zh-CN" altLang="en-US" sz="60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879475" y="3789363"/>
            <a:ext cx="7407275" cy="46038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879475" y="2530475"/>
            <a:ext cx="7407275" cy="476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852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字词句运用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78853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875" y="1687513"/>
            <a:ext cx="2452688" cy="1839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3" y="1687513"/>
            <a:ext cx="2754312" cy="1839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7875" y="3527425"/>
            <a:ext cx="2749550" cy="182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7425" y="3527425"/>
            <a:ext cx="2457450" cy="18430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876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字词句运用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79877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44575" y="1187450"/>
            <a:ext cx="7678738" cy="203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同学们，刚刚我们已经在公园里感受到春天的气息，这说明春姑娘已经迈着轻盈的脚步来到了我们的身边。</a:t>
            </a:r>
            <a:endParaRPr lang="zh-CN" altLang="en-US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879" name="文本框 99"/>
          <p:cNvSpPr txBox="1"/>
          <p:nvPr/>
        </p:nvSpPr>
        <p:spPr>
          <a:xfrm>
            <a:off x="755650" y="3290888"/>
            <a:ext cx="76787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说一说你在春天里看到了什么，感受到了什么？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0900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字词句运用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80901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44575" y="1187450"/>
            <a:ext cx="76787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同学们，现在请你拿起手中的笔画一幅美美的春景图吧！</a:t>
            </a:r>
            <a:endParaRPr lang="zh-CN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738" y="2571750"/>
            <a:ext cx="4200525" cy="25892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24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字词句运用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81925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44575" y="1187450"/>
            <a:ext cx="76787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同学们笔下的春天很美，眼中的春天更美，这句话你会美美地读一读吗？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44738" y="2571750"/>
            <a:ext cx="5080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种子睡在松软的泥土里。</a:t>
            </a:r>
            <a:endParaRPr lang="zh-CN" altLang="zh-CN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6163" y="3124200"/>
            <a:ext cx="76771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（1）用这个句子来回答“什么睡在松软的泥土里？”该怎么读？</a:t>
            </a:r>
            <a:endParaRPr lang="zh-CN" altLang="zh-CN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4575" y="3954463"/>
            <a:ext cx="76771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（2）用这个句子来回答“种子睡在哪里？”该怎么读？</a:t>
            </a:r>
            <a:endParaRPr lang="zh-CN" altLang="zh-CN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6163" y="4414838"/>
            <a:ext cx="767715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（3）用这个句子来回答“种子睡在什么样的泥土里？”又该怎么读呢？</a:t>
            </a:r>
            <a:endParaRPr lang="zh-CN" altLang="zh-CN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0"/>
      <p:bldP spid="3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948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书写提示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82949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67"/>
          <p:cNvGrpSpPr/>
          <p:nvPr/>
        </p:nvGrpSpPr>
        <p:grpSpPr>
          <a:xfrm>
            <a:off x="3086100" y="723900"/>
            <a:ext cx="852488" cy="830263"/>
            <a:chOff x="3520" y="1077"/>
            <a:chExt cx="1342" cy="1309"/>
          </a:xfrm>
        </p:grpSpPr>
        <p:grpSp>
          <p:nvGrpSpPr>
            <p:cNvPr id="82951" name="组合 11"/>
            <p:cNvGrpSpPr/>
            <p:nvPr/>
          </p:nvGrpSpPr>
          <p:grpSpPr>
            <a:xfrm>
              <a:off x="3520" y="1157"/>
              <a:ext cx="1246" cy="1134"/>
              <a:chOff x="2778" y="2225"/>
              <a:chExt cx="1246" cy="113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10" name="直接连接符 9"/>
              <p:cNvCxnSpPr>
                <a:stCxn id="9" idx="1"/>
                <a:endCxn id="9" idx="3"/>
              </p:cNvCxnSpPr>
              <p:nvPr/>
            </p:nvCxnSpPr>
            <p:spPr>
              <a:xfrm>
                <a:off x="2778" y="2793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9" idx="0"/>
                <a:endCxn id="9" idx="2"/>
              </p:cNvCxnSpPr>
              <p:nvPr/>
            </p:nvCxnSpPr>
            <p:spPr>
              <a:xfrm>
                <a:off x="3403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955" name="文本框 50">
              <a:hlinkClick r:id="rId4" action="ppaction://hlinkfile"/>
            </p:cNvPr>
            <p:cNvSpPr txBox="1"/>
            <p:nvPr/>
          </p:nvSpPr>
          <p:spPr>
            <a:xfrm>
              <a:off x="3520" y="1077"/>
              <a:ext cx="1342" cy="1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71"/>
          <p:cNvGrpSpPr/>
          <p:nvPr/>
        </p:nvGrpSpPr>
        <p:grpSpPr>
          <a:xfrm>
            <a:off x="5697538" y="1862138"/>
            <a:ext cx="852487" cy="828675"/>
            <a:chOff x="3520" y="5114"/>
            <a:chExt cx="1342" cy="1306"/>
          </a:xfrm>
        </p:grpSpPr>
        <p:grpSp>
          <p:nvGrpSpPr>
            <p:cNvPr id="82957" name="组合 20"/>
            <p:cNvGrpSpPr/>
            <p:nvPr/>
          </p:nvGrpSpPr>
          <p:grpSpPr>
            <a:xfrm>
              <a:off x="3520" y="5170"/>
              <a:ext cx="1246" cy="1134"/>
              <a:chOff x="2778" y="2225"/>
              <a:chExt cx="1246" cy="113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2778" y="2224"/>
                <a:ext cx="1247" cy="1136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25" name="直接连接符 24"/>
              <p:cNvCxnSpPr>
                <a:stCxn id="22" idx="1"/>
                <a:endCxn id="22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22" idx="0"/>
                <a:endCxn id="22" idx="2"/>
              </p:cNvCxnSpPr>
              <p:nvPr/>
            </p:nvCxnSpPr>
            <p:spPr>
              <a:xfrm>
                <a:off x="3403" y="2224"/>
                <a:ext cx="0" cy="1136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961" name="文本框 53">
              <a:hlinkClick r:id="rId5" action="ppaction://hlinkfile"/>
            </p:cNvPr>
            <p:cNvSpPr txBox="1"/>
            <p:nvPr/>
          </p:nvSpPr>
          <p:spPr>
            <a:xfrm>
              <a:off x="3520" y="5114"/>
              <a:ext cx="1342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递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70"/>
          <p:cNvGrpSpPr/>
          <p:nvPr/>
        </p:nvGrpSpPr>
        <p:grpSpPr>
          <a:xfrm>
            <a:off x="3086100" y="1843088"/>
            <a:ext cx="852488" cy="830262"/>
            <a:chOff x="8612" y="3138"/>
            <a:chExt cx="1342" cy="1306"/>
          </a:xfrm>
        </p:grpSpPr>
        <p:grpSp>
          <p:nvGrpSpPr>
            <p:cNvPr id="82963" name="组合 38"/>
            <p:cNvGrpSpPr/>
            <p:nvPr/>
          </p:nvGrpSpPr>
          <p:grpSpPr>
            <a:xfrm>
              <a:off x="8612" y="3225"/>
              <a:ext cx="1246" cy="1134"/>
              <a:chOff x="2778" y="2225"/>
              <a:chExt cx="1246" cy="1134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2778" y="2225"/>
                <a:ext cx="1247" cy="1134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41" name="直接连接符 40"/>
              <p:cNvCxnSpPr>
                <a:stCxn id="40" idx="1"/>
                <a:endCxn id="40" idx="3"/>
              </p:cNvCxnSpPr>
              <p:nvPr/>
            </p:nvCxnSpPr>
            <p:spPr>
              <a:xfrm>
                <a:off x="2778" y="2792"/>
                <a:ext cx="1247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>
                <a:stCxn id="40" idx="0"/>
                <a:endCxn id="40" idx="2"/>
              </p:cNvCxnSpPr>
              <p:nvPr/>
            </p:nvCxnSpPr>
            <p:spPr>
              <a:xfrm>
                <a:off x="3403" y="2225"/>
                <a:ext cx="0" cy="1134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967" name="文本框 54">
              <a:hlinkClick r:id="rId6" action="ppaction://hlinkfile"/>
            </p:cNvPr>
            <p:cNvSpPr txBox="1"/>
            <p:nvPr/>
          </p:nvSpPr>
          <p:spPr>
            <a:xfrm>
              <a:off x="8612" y="3138"/>
              <a:ext cx="1342" cy="13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处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69"/>
          <p:cNvGrpSpPr/>
          <p:nvPr/>
        </p:nvGrpSpPr>
        <p:grpSpPr>
          <a:xfrm>
            <a:off x="5695950" y="719138"/>
            <a:ext cx="852488" cy="830262"/>
            <a:chOff x="3471" y="3137"/>
            <a:chExt cx="1342" cy="1308"/>
          </a:xfrm>
        </p:grpSpPr>
        <p:grpSp>
          <p:nvGrpSpPr>
            <p:cNvPr id="82969" name="组合 26"/>
            <p:cNvGrpSpPr/>
            <p:nvPr/>
          </p:nvGrpSpPr>
          <p:grpSpPr>
            <a:xfrm>
              <a:off x="3521" y="3225"/>
              <a:ext cx="1246" cy="1134"/>
              <a:chOff x="2778" y="2225"/>
              <a:chExt cx="1246" cy="113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779" y="2225"/>
                <a:ext cx="1245" cy="1135"/>
              </a:xfrm>
              <a:prstGeom prst="rect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soli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29" name="直接连接符 28"/>
              <p:cNvCxnSpPr>
                <a:stCxn id="28" idx="1"/>
                <a:endCxn id="28" idx="3"/>
              </p:cNvCxnSpPr>
              <p:nvPr/>
            </p:nvCxnSpPr>
            <p:spPr>
              <a:xfrm>
                <a:off x="2779" y="2792"/>
                <a:ext cx="1245" cy="0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stCxn id="28" idx="0"/>
                <a:endCxn id="28" idx="2"/>
              </p:cNvCxnSpPr>
              <p:nvPr/>
            </p:nvCxnSpPr>
            <p:spPr>
              <a:xfrm>
                <a:off x="3401" y="2225"/>
                <a:ext cx="0" cy="1135"/>
              </a:xfrm>
              <a:prstGeom prst="line">
                <a:avLst/>
              </a:prstGeom>
              <a:ln>
                <a:solidFill>
                  <a:schemeClr val="bg2">
                    <a:lumMod val="10000"/>
                  </a:schemeClr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973" name="文本框 55">
              <a:hlinkClick r:id="rId7" action="ppaction://hlinkfile"/>
            </p:cNvPr>
            <p:cNvSpPr txBox="1"/>
            <p:nvPr/>
          </p:nvSpPr>
          <p:spPr>
            <a:xfrm>
              <a:off x="3471" y="3137"/>
              <a:ext cx="1342" cy="1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 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44575" y="2617788"/>
            <a:ext cx="7642225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仔细观察，这4个字虽然都是半包围结构，但它们在田字格里的写法一样吗？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6163" y="3819525"/>
            <a:ext cx="7640637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提示：“底”和“原”是左上包围的字，书写时包围部分的撇画要写得舒展，被包围部分写端正，右侧应突出包围圈；“处”和“递”是左下包围的字，书写时包围部分的捺画要写得舒展，被包围部分要写端正。</a:t>
            </a:r>
            <a:endParaRPr lang="zh-CN" altLang="zh-CN" sz="24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3972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日积月累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83973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044575" y="1187450"/>
            <a:ext cx="7678738" cy="203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小朋友们，春天来了，我们发现了春天新长出的景物，如：小草从地下钻出头来。现在我们来学习一首描写春天的古诗。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0750" y="3217863"/>
            <a:ext cx="4762500" cy="29797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4996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日积月累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84997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2628900" y="1187450"/>
            <a:ext cx="579437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赋得古草原送别（节选）</a:t>
            </a:r>
            <a:endParaRPr lang="zh-CN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4999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575" y="2127250"/>
            <a:ext cx="2117725" cy="260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213225" y="2571750"/>
            <a:ext cx="262572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离离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原上草，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一岁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一枯荣。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野火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烧不尽，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吹又生。</a:t>
            </a:r>
            <a:endParaRPr lang="zh-CN" altLang="zh-CN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8088" y="2724150"/>
            <a:ext cx="3635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8088" y="3373438"/>
            <a:ext cx="3635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2" charset="-122"/>
              </a:rPr>
              <a:t>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8088" y="4011613"/>
            <a:ext cx="3635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2" charset="-122"/>
              </a:rPr>
              <a:t>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18088" y="4638675"/>
            <a:ext cx="363537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2" charset="-122"/>
              </a:rPr>
              <a:t>/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">
                                            <p:txEl>
                                              <p:charRg st="8" end="2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5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020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日积月累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86021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7875" y="563563"/>
            <a:ext cx="2752725" cy="183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563563"/>
            <a:ext cx="2444750" cy="183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5050" y="2397125"/>
            <a:ext cx="2400300" cy="1947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7875" y="2397125"/>
            <a:ext cx="2830513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2579688" y="41275"/>
            <a:ext cx="17668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  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62550" y="41275"/>
            <a:ext cx="17668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  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9688" y="4344988"/>
            <a:ext cx="17668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  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40325" y="4344988"/>
            <a:ext cx="176688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  草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030" name="文本框 17"/>
          <p:cNvSpPr txBox="1"/>
          <p:nvPr/>
        </p:nvSpPr>
        <p:spPr>
          <a:xfrm>
            <a:off x="1044575" y="5207000"/>
            <a:ext cx="7642225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52400"/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想想枯和荣应该分别是哪一幅图描绘的景象。</a:t>
            </a:r>
            <a:endParaRPr lang="zh-CN" altLang="zh-CN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044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日积月累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87045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44575" y="1187450"/>
            <a:ext cx="7678738" cy="203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再看秋草图，理解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野火烧不尽，春风吹又生。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”读到此句诗时，大家的心中对小草涌起了什么感觉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4575" y="3290888"/>
            <a:ext cx="59690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春天一到，小草又恢复了生机。</a:t>
            </a:r>
            <a:endParaRPr lang="zh-CN" altLang="zh-CN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4575" y="3813175"/>
            <a:ext cx="5969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小草的生命力真顽强啊！</a:t>
            </a:r>
            <a:endParaRPr lang="zh-CN" altLang="zh-CN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068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我爱阅读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pic>
        <p:nvPicPr>
          <p:cNvPr id="88069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44575" y="1187450"/>
            <a:ext cx="76787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“小时层层包，大时节节高，初生当菜吃，长大成材料。”同学们猜猜这是什么？</a:t>
            </a:r>
            <a:endParaRPr lang="zh-CN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6775" y="2571750"/>
            <a:ext cx="233045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笋</a:t>
            </a:r>
            <a:endParaRPr lang="zh-CN" altLang="en-US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06775" y="3168650"/>
            <a:ext cx="233045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你们见过它吗？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0213" y="3689350"/>
            <a:ext cx="3205162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044575" y="5613400"/>
            <a:ext cx="7678738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小小的笋芽儿不到两个月就能长成健壮的竹子，多么奇妙啊！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636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69637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44575" y="1187450"/>
            <a:ext cx="7678738" cy="203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同学们平时喜欢逛公园吗？进入公园后，要记得先浏览下公园导览图哦，不然很容易迷路。</a:t>
            </a:r>
            <a:endParaRPr lang="zh-CN" altLang="en-US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3217863"/>
            <a:ext cx="4876800" cy="28368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092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</a:rPr>
              <a:t>我爱阅读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pic>
        <p:nvPicPr>
          <p:cNvPr id="89093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44575" y="1187450"/>
            <a:ext cx="76787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笋芽儿在成长过程中都得到了哪些人的关心和爱护呢？请大家再读读课文。</a:t>
            </a:r>
            <a:endParaRPr lang="zh-CN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095" name="文本框 2"/>
          <p:cNvSpPr txBox="1"/>
          <p:nvPr/>
        </p:nvSpPr>
        <p:spPr>
          <a:xfrm>
            <a:off x="1044575" y="2571750"/>
            <a:ext cx="508000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春雨、阳光</a:t>
            </a:r>
            <a:endParaRPr lang="zh-CN" altLang="zh-CN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096" name="文本框 4"/>
          <p:cNvSpPr txBox="1"/>
          <p:nvPr/>
        </p:nvSpPr>
        <p:spPr>
          <a:xfrm>
            <a:off x="1044575" y="4991100"/>
            <a:ext cx="7678738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请孩子们模仿春雨姑娘和雷公公的声音来呼唤一下笋芽儿。</a:t>
            </a:r>
            <a:endParaRPr lang="zh-CN" altLang="zh-CN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0116" name="文本框 3"/>
          <p:cNvSpPr txBox="1"/>
          <p:nvPr/>
        </p:nvSpPr>
        <p:spPr>
          <a:xfrm>
            <a:off x="369888" y="2197100"/>
            <a:ext cx="674687" cy="1725613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  <a:sym typeface="黑体" panose="02010609060101010101" pitchFamily="2" charset="-122"/>
              </a:rPr>
              <a:t>我爱阅读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  <a:sym typeface="黑体" panose="02010609060101010101" pitchFamily="2" charset="-122"/>
            </a:endParaRPr>
          </a:p>
        </p:txBody>
      </p:sp>
      <p:pic>
        <p:nvPicPr>
          <p:cNvPr id="90117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44575" y="1444625"/>
            <a:ext cx="7678738" cy="3968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笋芽儿在春雨和阳光的帮助下很快地成长起来了，我们同样在亲人、老师和朋友的关爱与呵护下茁壮成长，我们应该像笋芽儿一样，用坚强的毅力克服重重困难，健康成长，不辜负父母、老师和亲朋的期望，做新时代的优秀少年。</a:t>
            </a:r>
            <a:endParaRPr lang="zh-CN" altLang="zh-CN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4738" y="665163"/>
            <a:ext cx="50800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684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71685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44575" y="1187450"/>
            <a:ext cx="76787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看到导览图上表示的这些地点，你们都知道吗？下面我们就一起来认识这些地点吧。</a:t>
            </a:r>
            <a:endParaRPr lang="zh-CN" altLang="en-US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5025" y="2571750"/>
            <a:ext cx="4933950" cy="28559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708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72709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047875" y="1695450"/>
            <a:ext cx="1730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湖心亭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7338" y="2457450"/>
            <a:ext cx="2713037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964238" y="1695450"/>
            <a:ext cx="1730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咨询处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1275" y="2457450"/>
            <a:ext cx="3416300" cy="19415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732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73733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047875" y="1695450"/>
            <a:ext cx="1730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管理处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19763" y="1695450"/>
            <a:ext cx="22733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露天剧场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9525" y="2403475"/>
            <a:ext cx="3267075" cy="217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3525" y="2403475"/>
            <a:ext cx="3027363" cy="21986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756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74757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047875" y="1695450"/>
            <a:ext cx="1730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餐厅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19763" y="1695450"/>
            <a:ext cx="22733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宝塔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1425" y="2403475"/>
            <a:ext cx="3344863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0550" y="2403475"/>
            <a:ext cx="2371725" cy="32845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780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75781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44575" y="1187450"/>
            <a:ext cx="76787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刚刚我们一起认识了那么多地点，那你们知道哪些属于公园设施，哪些属于公园景点呢？</a:t>
            </a:r>
            <a:endParaRPr lang="zh-CN" altLang="en-US" sz="2800" b="1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82850" y="2673350"/>
            <a:ext cx="17303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湖心亭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2850" y="3375025"/>
            <a:ext cx="17303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露天剧场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82850" y="4076700"/>
            <a:ext cx="17303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咨询处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82850" y="4778375"/>
            <a:ext cx="17303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管理处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82850" y="5481638"/>
            <a:ext cx="17303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餐厅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82850" y="6173788"/>
            <a:ext cx="17303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宝塔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56238" y="3375025"/>
            <a:ext cx="17303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设施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56238" y="5481638"/>
            <a:ext cx="17303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景点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>
            <a:stCxn id="7" idx="3"/>
            <a:endCxn id="15" idx="1"/>
          </p:cNvCxnSpPr>
          <p:nvPr/>
        </p:nvCxnSpPr>
        <p:spPr>
          <a:xfrm>
            <a:off x="4213225" y="2933700"/>
            <a:ext cx="1243013" cy="2808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9" idx="3"/>
            <a:endCxn id="14" idx="1"/>
          </p:cNvCxnSpPr>
          <p:nvPr/>
        </p:nvCxnSpPr>
        <p:spPr>
          <a:xfrm>
            <a:off x="4213225" y="3636963"/>
            <a:ext cx="12430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" idx="3"/>
            <a:endCxn id="14" idx="1"/>
          </p:cNvCxnSpPr>
          <p:nvPr/>
        </p:nvCxnSpPr>
        <p:spPr>
          <a:xfrm flipV="1">
            <a:off x="4213225" y="3636963"/>
            <a:ext cx="1243013" cy="701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1" idx="3"/>
            <a:endCxn id="14" idx="1"/>
          </p:cNvCxnSpPr>
          <p:nvPr/>
        </p:nvCxnSpPr>
        <p:spPr>
          <a:xfrm flipV="1">
            <a:off x="4213225" y="3644900"/>
            <a:ext cx="1222375" cy="13954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2" idx="3"/>
            <a:endCxn id="14" idx="1"/>
          </p:cNvCxnSpPr>
          <p:nvPr/>
        </p:nvCxnSpPr>
        <p:spPr>
          <a:xfrm flipV="1">
            <a:off x="4213225" y="3644900"/>
            <a:ext cx="1222375" cy="2097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3" idx="3"/>
            <a:endCxn id="15" idx="1"/>
          </p:cNvCxnSpPr>
          <p:nvPr/>
        </p:nvCxnSpPr>
        <p:spPr>
          <a:xfrm flipV="1">
            <a:off x="4213225" y="5741988"/>
            <a:ext cx="1243013" cy="6921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6804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识字加油站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76805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44575" y="1187450"/>
            <a:ext cx="7678738" cy="736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你知道公园里还有哪些景点或设施呢？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1238" y="2205038"/>
            <a:ext cx="4581525" cy="28575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3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3" cy="1871663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828" name="文本框 3"/>
          <p:cNvSpPr txBox="1"/>
          <p:nvPr/>
        </p:nvSpPr>
        <p:spPr>
          <a:xfrm>
            <a:off x="431800" y="2197100"/>
            <a:ext cx="612775" cy="1879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字词句运用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77829" name="图片 4" descr="目录娃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312" y="0"/>
            <a:ext cx="2135187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044575" y="1187450"/>
            <a:ext cx="7678738" cy="736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补充合适的词语。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32000" y="2197100"/>
            <a:ext cx="29289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u="sng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800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的天空</a:t>
            </a:r>
            <a:endParaRPr lang="zh-CN" altLang="zh-CN" sz="2800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47875" y="2719388"/>
            <a:ext cx="29289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u="sng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800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的阳光</a:t>
            </a:r>
            <a:endParaRPr lang="zh-CN" altLang="zh-CN" sz="2800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47875" y="3241675"/>
            <a:ext cx="29289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u="sng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800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的田野</a:t>
            </a:r>
            <a:endParaRPr lang="zh-CN" altLang="zh-CN" sz="2800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47875" y="3763963"/>
            <a:ext cx="29289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u="sng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800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的微风</a:t>
            </a:r>
            <a:endParaRPr lang="zh-CN" altLang="zh-CN" sz="2800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47875" y="4286250"/>
            <a:ext cx="2928938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u="sng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800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的柳条</a:t>
            </a:r>
            <a:endParaRPr lang="zh-CN" altLang="zh-CN" sz="2800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32000" y="4806950"/>
            <a:ext cx="29289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u="sng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800">
                <a:solidFill>
                  <a:srgbClr val="05050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的草坪</a:t>
            </a:r>
            <a:endParaRPr lang="zh-CN" altLang="zh-CN" sz="2800">
              <a:solidFill>
                <a:srgbClr val="05050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8613" y="2279650"/>
            <a:ext cx="2855912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2117725" y="2114550"/>
            <a:ext cx="15303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蔚蓝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17725" y="2636838"/>
            <a:ext cx="15303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灿烂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17725" y="3168650"/>
            <a:ext cx="1530350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广阔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17725" y="3689350"/>
            <a:ext cx="15303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轻柔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17725" y="4211638"/>
            <a:ext cx="15303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细长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17725" y="4733925"/>
            <a:ext cx="15303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" grpId="0"/>
      <p:bldP spid="12" grpId="0"/>
      <p:bldP spid="13" grpId="0"/>
      <p:bldP spid="14" grpId="0"/>
      <p:bldP spid="15" grpId="0"/>
      <p:bldP spid="16" grpId="0"/>
      <p:bldP spid="18" grpId="0"/>
      <p:bldP spid="20" grpId="0"/>
      <p:bldP spid="21" grpId="0"/>
      <p:bldP spid="22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00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01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02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03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04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0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06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07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08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09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10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11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12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13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14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1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16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17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18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19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20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21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22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23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24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125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126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27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28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29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30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3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3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3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3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3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3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3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3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3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4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4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4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4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4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4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4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4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4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4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5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15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15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5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5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5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5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5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58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59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60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61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62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63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64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65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66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6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68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69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70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71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72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73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174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75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76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177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178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179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1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180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18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8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8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84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185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186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187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188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189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1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190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191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192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19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194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195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196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197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198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199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00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01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02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03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04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05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06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07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08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0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10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11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12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13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14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15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16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17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18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1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20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21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222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223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224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225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26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27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28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29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30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31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32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33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34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3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36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37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38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39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40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41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42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43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44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45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46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47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248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249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2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50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251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52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53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54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55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56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57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58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59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60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6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62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6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6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6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6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6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6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6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70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71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72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73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274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275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276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277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278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279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28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80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281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282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283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284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285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86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28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88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289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9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290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291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292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293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294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295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296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29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298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299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3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30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300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301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302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303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304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305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306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307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308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309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31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310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31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1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1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14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315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316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317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318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319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32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320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321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322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32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24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325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326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327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328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329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33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330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331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332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333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334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335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336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337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38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39.xml><?xml version="1.0" encoding="utf-8"?>
<p:tagLst xmlns:p="http://schemas.openxmlformats.org/presentationml/2006/main">
  <p:tag name="KSO_WM_TEMPLATE_CATEGORY" val="custom"/>
  <p:tag name="KSO_WM_TEMPLATE_INDEX" val="652"/>
</p:tagLst>
</file>

<file path=ppt/tags/tag34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340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41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42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43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44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45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46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47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48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49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5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350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51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52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53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54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55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56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57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58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59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6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360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61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62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63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6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6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66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67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68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69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7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370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71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72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73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74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75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76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77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78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79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8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380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81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82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83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84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85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86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87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88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89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9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390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91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92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93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9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9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96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397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398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399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4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40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41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42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43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44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45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46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47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48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49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5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50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5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5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54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55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56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57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58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59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6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60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61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62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63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64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65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66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67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68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69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7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70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71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72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73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ags/tag74.xml><?xml version="1.0" encoding="utf-8"?>
<p:tagLst xmlns:p="http://schemas.openxmlformats.org/presentationml/2006/main">
  <p:tag name="MH" val="20150923170952"/>
  <p:tag name="MH_LIBRARY" val="GRAPHIC"/>
  <p:tag name="MH_ORDER" val="Straight Connector 11"/>
</p:tagLst>
</file>

<file path=ppt/tags/tag75.xml><?xml version="1.0" encoding="utf-8"?>
<p:tagLst xmlns:p="http://schemas.openxmlformats.org/presentationml/2006/main">
  <p:tag name="MH" val="20150923170952"/>
  <p:tag name="MH_LIBRARY" val="GRAPHIC"/>
  <p:tag name="MH_ORDER" val="Straight Connector 12"/>
</p:tagLst>
</file>

<file path=ppt/tags/tag76.xml><?xml version="1.0" encoding="utf-8"?>
<p:tagLst xmlns:p="http://schemas.openxmlformats.org/presentationml/2006/main">
  <p:tag name="MH" val="20150923170952"/>
  <p:tag name="MH_LIBRARY" val="GRAPHIC"/>
  <p:tag name="MH_ORDER" val="Straight Connector 13"/>
</p:tagLst>
</file>

<file path=ppt/tags/tag77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78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7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8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80.xml><?xml version="1.0" encoding="utf-8"?>
<p:tagLst xmlns:p="http://schemas.openxmlformats.org/presentationml/2006/main">
  <p:tag name="MH" val="20150923172202"/>
  <p:tag name="MH_LIBRARY" val="GRAPHIC"/>
  <p:tag name="MH_ORDER" val="Straight Connector 13"/>
</p:tagLst>
</file>

<file path=ppt/tags/tag81.xml><?xml version="1.0" encoding="utf-8"?>
<p:tagLst xmlns:p="http://schemas.openxmlformats.org/presentationml/2006/main">
  <p:tag name="MH" val="20150923172202"/>
  <p:tag name="MH_LIBRARY" val="GRAPHIC"/>
  <p:tag name="MH_ORDER" val="Isosceles Triangle 18"/>
</p:tagLst>
</file>

<file path=ppt/tags/tag82.xml><?xml version="1.0" encoding="utf-8"?>
<p:tagLst xmlns:p="http://schemas.openxmlformats.org/presentationml/2006/main">
  <p:tag name="MH" val="20150923172202"/>
  <p:tag name="MH_LIBRARY" val="GRAPHIC"/>
  <p:tag name="MH_ORDER" val="Isosceles Triangle 19"/>
</p:tagLst>
</file>

<file path=ppt/tags/tag83.xml><?xml version="1.0" encoding="utf-8"?>
<p:tagLst xmlns:p="http://schemas.openxmlformats.org/presentationml/2006/main">
  <p:tag name="MH" val="20150923172202"/>
  <p:tag name="MH_LIBRARY" val="GRAPHIC"/>
  <p:tag name="MH_ORDER" val="Isosceles Triangle 20"/>
</p:tagLst>
</file>

<file path=ppt/tags/tag84.xml><?xml version="1.0" encoding="utf-8"?>
<p:tagLst xmlns:p="http://schemas.openxmlformats.org/presentationml/2006/main">
  <p:tag name="MH" val="20150923172202"/>
  <p:tag name="MH_LIBRARY" val="GRAPHIC"/>
  <p:tag name="MH_ORDER" val="Isosceles Triangle 21"/>
</p:tagLst>
</file>

<file path=ppt/tags/tag85.xml><?xml version="1.0" encoding="utf-8"?>
<p:tagLst xmlns:p="http://schemas.openxmlformats.org/presentationml/2006/main">
  <p:tag name="MH" val="20150923172202"/>
  <p:tag name="MH_LIBRARY" val="GRAPHIC"/>
  <p:tag name="MH_ORDER" val="Isosceles Triangle 22"/>
</p:tagLst>
</file>

<file path=ppt/tags/tag86.xml><?xml version="1.0" encoding="utf-8"?>
<p:tagLst xmlns:p="http://schemas.openxmlformats.org/presentationml/2006/main">
  <p:tag name="MH" val="20150923172202"/>
  <p:tag name="MH_LIBRARY" val="GRAPHIC"/>
  <p:tag name="MH_ORDER" val="Oval 23"/>
</p:tagLst>
</file>

<file path=ppt/tags/tag87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88.xml><?xml version="1.0" encoding="utf-8"?>
<p:tagLst xmlns:p="http://schemas.openxmlformats.org/presentationml/2006/main">
  <p:tag name="MH" val="20150923172202"/>
  <p:tag name="MH_LIBRARY" val="GRAPHIC"/>
  <p:tag name="MH_ORDER" val="Oval 25"/>
</p:tagLst>
</file>

<file path=ppt/tags/tag89.xml><?xml version="1.0" encoding="utf-8"?>
<p:tagLst xmlns:p="http://schemas.openxmlformats.org/presentationml/2006/main">
  <p:tag name="MH" val="20150923172202"/>
  <p:tag name="MH_LIBRARY" val="GRAPHIC"/>
  <p:tag name="MH_ORDER" val="Isosceles Triangle 26"/>
</p:tagLst>
</file>

<file path=ppt/tags/tag9.xml><?xml version="1.0" encoding="utf-8"?>
<p:tagLst xmlns:p="http://schemas.openxmlformats.org/presentationml/2006/main">
  <p:tag name="MH" val="20150923172202"/>
  <p:tag name="MH_LIBRARY" val="GRAPHIC"/>
  <p:tag name="MH_ORDER" val="Oval 24"/>
</p:tagLst>
</file>

<file path=ppt/tags/tag90.xml><?xml version="1.0" encoding="utf-8"?>
<p:tagLst xmlns:p="http://schemas.openxmlformats.org/presentationml/2006/main">
  <p:tag name="MH" val="20150923172202"/>
  <p:tag name="MH_LIBRARY" val="GRAPHIC"/>
  <p:tag name="MH_ORDER" val="Isosceles Triangle 27"/>
</p:tagLst>
</file>

<file path=ppt/tags/tag91.xml><?xml version="1.0" encoding="utf-8"?>
<p:tagLst xmlns:p="http://schemas.openxmlformats.org/presentationml/2006/main">
  <p:tag name="MH" val="20150923170952"/>
  <p:tag name="MH_LIBRARY" val="GRAPHIC"/>
  <p:tag name="MH_ORDER" val="Right Triangle 2"/>
</p:tagLst>
</file>

<file path=ppt/tags/tag92.xml><?xml version="1.0" encoding="utf-8"?>
<p:tagLst xmlns:p="http://schemas.openxmlformats.org/presentationml/2006/main">
  <p:tag name="MH" val="20150923170952"/>
  <p:tag name="MH_LIBRARY" val="GRAPHIC"/>
  <p:tag name="MH_ORDER" val="Right Triangle 3"/>
</p:tagLst>
</file>

<file path=ppt/tags/tag93.xml><?xml version="1.0" encoding="utf-8"?>
<p:tagLst xmlns:p="http://schemas.openxmlformats.org/presentationml/2006/main">
  <p:tag name="MH" val="20150923170952"/>
  <p:tag name="MH_LIBRARY" val="GRAPHIC"/>
  <p:tag name="MH_ORDER" val="Right Triangle 4"/>
</p:tagLst>
</file>

<file path=ppt/tags/tag94.xml><?xml version="1.0" encoding="utf-8"?>
<p:tagLst xmlns:p="http://schemas.openxmlformats.org/presentationml/2006/main">
  <p:tag name="MH" val="20150923170952"/>
  <p:tag name="MH_LIBRARY" val="GRAPHIC"/>
  <p:tag name="MH_ORDER" val="Right Triangle 5"/>
</p:tagLst>
</file>

<file path=ppt/tags/tag95.xml><?xml version="1.0" encoding="utf-8"?>
<p:tagLst xmlns:p="http://schemas.openxmlformats.org/presentationml/2006/main">
  <p:tag name="MH" val="20150923170952"/>
  <p:tag name="MH_LIBRARY" val="GRAPHIC"/>
  <p:tag name="MH_ORDER" val="Right Triangle 6"/>
</p:tagLst>
</file>

<file path=ppt/tags/tag96.xml><?xml version="1.0" encoding="utf-8"?>
<p:tagLst xmlns:p="http://schemas.openxmlformats.org/presentationml/2006/main">
  <p:tag name="MH" val="20150923170952"/>
  <p:tag name="MH_LIBRARY" val="GRAPHIC"/>
  <p:tag name="MH_ORDER" val="Right Triangle 7"/>
</p:tagLst>
</file>

<file path=ppt/tags/tag97.xml><?xml version="1.0" encoding="utf-8"?>
<p:tagLst xmlns:p="http://schemas.openxmlformats.org/presentationml/2006/main">
  <p:tag name="MH" val="20150923170952"/>
  <p:tag name="MH_LIBRARY" val="GRAPHIC"/>
  <p:tag name="MH_ORDER" val="Right Triangle 8"/>
</p:tagLst>
</file>

<file path=ppt/tags/tag98.xml><?xml version="1.0" encoding="utf-8"?>
<p:tagLst xmlns:p="http://schemas.openxmlformats.org/presentationml/2006/main">
  <p:tag name="MH" val="20150923170952"/>
  <p:tag name="MH_LIBRARY" val="GRAPHIC"/>
  <p:tag name="MH_ORDER" val="Right Triangle 9"/>
</p:tagLst>
</file>

<file path=ppt/tags/tag99.xml><?xml version="1.0" encoding="utf-8"?>
<p:tagLst xmlns:p="http://schemas.openxmlformats.org/presentationml/2006/main">
  <p:tag name="MH" val="20150923170952"/>
  <p:tag name="MH_LIBRARY" val="GRAPHIC"/>
  <p:tag name="MH_ORDER" val="Straight Connector 10"/>
</p:tagLst>
</file>

<file path=ppt/theme/theme1.xml><?xml version="1.0" encoding="utf-8"?>
<a:theme xmlns:a="http://schemas.openxmlformats.org/drawingml/2006/main" name="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5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6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8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9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1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2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Office 主题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1233</Words>
  <Application>WPS 演示</Application>
  <PresentationFormat>在屏幕上显示</PresentationFormat>
  <Paragraphs>186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21</vt:i4>
      </vt:variant>
    </vt:vector>
  </HeadingPairs>
  <TitlesOfParts>
    <vt:vector size="45" baseType="lpstr">
      <vt:lpstr>Arial</vt:lpstr>
      <vt:lpstr>宋体</vt:lpstr>
      <vt:lpstr>Wingdings</vt:lpstr>
      <vt:lpstr>黑体</vt:lpstr>
      <vt:lpstr>Calibri</vt:lpstr>
      <vt:lpstr>幼圆</vt:lpstr>
      <vt:lpstr>楷体</vt:lpstr>
      <vt:lpstr>Calibri</vt:lpstr>
      <vt:lpstr>华文琥珀</vt:lpstr>
      <vt:lpstr>微软雅黑</vt:lpstr>
      <vt:lpstr>Arial Unicode MS</vt:lpstr>
      <vt:lpstr>Office 主题</vt:lpstr>
      <vt:lpstr>1_Office 主题</vt:lpstr>
      <vt:lpstr>7_Office 主题</vt:lpstr>
      <vt:lpstr>20_Office 主题</vt:lpstr>
      <vt:lpstr>21_Office 主题</vt:lpstr>
      <vt:lpstr>22_Office 主题</vt:lpstr>
      <vt:lpstr>2_Office 主题</vt:lpstr>
      <vt:lpstr>3_Office 主题</vt:lpstr>
      <vt:lpstr>4_Office 主题</vt:lpstr>
      <vt:lpstr>5_Office 主题</vt:lpstr>
      <vt:lpstr>6_Office 主题</vt:lpstr>
      <vt:lpstr>8_Office 主题</vt:lpstr>
      <vt:lpstr>9_Office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qwe</cp:lastModifiedBy>
  <cp:revision>57</cp:revision>
  <dcterms:created xsi:type="dcterms:W3CDTF">2018-04-23T03:21:51Z</dcterms:created>
  <dcterms:modified xsi:type="dcterms:W3CDTF">2021-08-02T03:11:24Z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